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603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381328"/>
            <a:ext cx="759125" cy="43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584" y="692696"/>
            <a:ext cx="79208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Tywysiast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ru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dawel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Waredwr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cu;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am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fraint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mor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fawr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o gael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cyd-gwrdd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down o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gylch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fwrdd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Pâr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weld,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trwy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lygaid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gwas</a:t>
            </a: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ffordd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barod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rad,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ddwyfol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can's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dysgaist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trwy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siampl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fad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i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olchi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traed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chwennych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stad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13"/>
            <a:ext cx="363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err="1">
                <a:latin typeface="+mj-lt"/>
              </a:rPr>
              <a:t>Tôn</a:t>
            </a:r>
            <a:r>
              <a:rPr lang="en-GB" sz="1800" dirty="0">
                <a:latin typeface="+mj-lt"/>
              </a:rPr>
              <a:t>: Arizona, 662 </a:t>
            </a:r>
            <a:r>
              <a:rPr lang="en-GB" sz="1800" dirty="0" err="1">
                <a:latin typeface="+mj-lt"/>
              </a:rPr>
              <a:t>Caneuon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Ffydd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90947" y="332656"/>
            <a:ext cx="8101533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dwylo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tyn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greulon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groes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rhag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iddynt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beri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loes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tynera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hwy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rhont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it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fri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trwy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gludo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Calfari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>
                <a:latin typeface="Arial" pitchFamily="34" charset="0"/>
                <a:cs typeface="Arial" pitchFamily="34" charset="0"/>
              </a:rPr>
              <a:t>Na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foed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tafod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ddigio'r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nef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ddolef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brudd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, "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Croeshoelier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!"</a:t>
            </a:r>
          </a:p>
          <a:p>
            <a:r>
              <a:rPr lang="en-GB" sz="3800" dirty="0">
                <a:latin typeface="Arial" pitchFamily="34" charset="0"/>
                <a:cs typeface="Arial" pitchFamily="34" charset="0"/>
              </a:rPr>
              <a:t>"Hosanna,"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fo'n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cyfarchiad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triw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>
                <a:latin typeface="Arial" pitchFamily="34" charset="0"/>
                <a:cs typeface="Arial" pitchFamily="34" charset="0"/>
              </a:rPr>
              <a:t>wrth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ddatgan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clod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gwiw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39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9592" y="404663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>
                <a:latin typeface="+mj-lt"/>
              </a:rPr>
              <a:t>Ffordd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cariad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pur</a:t>
            </a:r>
            <a:r>
              <a:rPr lang="en-US" sz="3600" dirty="0">
                <a:latin typeface="+mj-lt"/>
              </a:rPr>
              <a:t> yw </a:t>
            </a:r>
            <a:r>
              <a:rPr lang="en-US" sz="3600" dirty="0" err="1">
                <a:latin typeface="+mj-lt"/>
              </a:rPr>
              <a:t>ffordd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yr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Baskerville Old Face" panose="02020602080505020303" pitchFamily="18" charset="0"/>
              </a:rPr>
              <a:t>I</a:t>
            </a:r>
            <a:r>
              <a:rPr lang="en-US" sz="3600" dirty="0" err="1">
                <a:latin typeface="+mj-lt"/>
              </a:rPr>
              <a:t>awn</a:t>
            </a:r>
            <a:r>
              <a:rPr lang="en-US" sz="3600" dirty="0">
                <a:latin typeface="+mj-lt"/>
              </a:rPr>
              <a:t>,</a:t>
            </a:r>
          </a:p>
          <a:p>
            <a:r>
              <a:rPr lang="en-US" sz="3600" dirty="0">
                <a:latin typeface="+mj-lt"/>
              </a:rPr>
              <a:t>ac </a:t>
            </a:r>
            <a:r>
              <a:rPr lang="en-US" sz="3600" dirty="0" err="1">
                <a:latin typeface="+mj-lt"/>
              </a:rPr>
              <a:t>ni</a:t>
            </a:r>
            <a:r>
              <a:rPr lang="en-US" sz="3600" dirty="0">
                <a:latin typeface="+mj-lt"/>
              </a:rPr>
              <a:t> all </a:t>
            </a:r>
            <a:r>
              <a:rPr lang="en-US" sz="3600" dirty="0" err="1">
                <a:latin typeface="+mj-lt"/>
              </a:rPr>
              <a:t>dyn</a:t>
            </a:r>
            <a:r>
              <a:rPr lang="en-US" sz="3600" dirty="0">
                <a:latin typeface="+mj-lt"/>
              </a:rPr>
              <a:t> ei </a:t>
            </a:r>
            <a:r>
              <a:rPr lang="en-US" sz="3600" dirty="0" err="1">
                <a:latin typeface="+mj-lt"/>
              </a:rPr>
              <a:t>throedio'n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llawn</a:t>
            </a:r>
            <a:r>
              <a:rPr lang="en-US" sz="3600" dirty="0">
                <a:latin typeface="+mj-lt"/>
              </a:rPr>
              <a:t>,</a:t>
            </a:r>
          </a:p>
          <a:p>
            <a:r>
              <a:rPr lang="en-US" sz="3600" dirty="0" err="1">
                <a:latin typeface="+mj-lt"/>
              </a:rPr>
              <a:t>ond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bydded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ôl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ein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gwadnau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ni</a:t>
            </a:r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yn </a:t>
            </a:r>
            <a:r>
              <a:rPr lang="en-US" sz="3600" dirty="0" err="1">
                <a:latin typeface="+mj-lt"/>
              </a:rPr>
              <a:t>amlwg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ar</a:t>
            </a:r>
            <a:r>
              <a:rPr lang="en-US" sz="3600" dirty="0">
                <a:latin typeface="+mj-lt"/>
              </a:rPr>
              <a:t> ei </a:t>
            </a:r>
            <a:r>
              <a:rPr lang="en-US" sz="3600" dirty="0" err="1">
                <a:latin typeface="+mj-lt"/>
              </a:rPr>
              <a:t>phalmant</a:t>
            </a:r>
            <a:r>
              <a:rPr lang="en-US" sz="3600" dirty="0">
                <a:latin typeface="+mj-lt"/>
              </a:rPr>
              <a:t> hi.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64593" y="450912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779912" y="6550223"/>
            <a:ext cx="52709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>
                <a:latin typeface="Arial" pitchFamily="34" charset="0"/>
                <a:cs typeface="Arial" pitchFamily="34" charset="0"/>
              </a:rPr>
              <a:t>Alice Evans. Defnyddiwyd drwy ganiatâd.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1755</TotalTime>
  <Words>157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Baskerville Old Face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683</cp:revision>
  <dcterms:modified xsi:type="dcterms:W3CDTF">2016-03-04T13:53:15Z</dcterms:modified>
</cp:coreProperties>
</file>